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8" r:id="rId2"/>
    <p:sldId id="259" r:id="rId3"/>
    <p:sldId id="303" r:id="rId4"/>
    <p:sldId id="264" r:id="rId5"/>
    <p:sldId id="260" r:id="rId6"/>
    <p:sldId id="281" r:id="rId7"/>
    <p:sldId id="262" r:id="rId8"/>
    <p:sldId id="294" r:id="rId9"/>
    <p:sldId id="295" r:id="rId10"/>
    <p:sldId id="302" r:id="rId11"/>
    <p:sldId id="299" r:id="rId12"/>
    <p:sldId id="265" r:id="rId13"/>
    <p:sldId id="300" r:id="rId14"/>
    <p:sldId id="269" r:id="rId15"/>
    <p:sldId id="301" r:id="rId16"/>
    <p:sldId id="304" r:id="rId17"/>
    <p:sldId id="291" r:id="rId18"/>
    <p:sldId id="274" r:id="rId19"/>
    <p:sldId id="272" r:id="rId20"/>
    <p:sldId id="270" r:id="rId21"/>
    <p:sldId id="268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25/04/2022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304800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533301" y="20897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Biome Light"/>
                <a:cs typeface="Biome Light"/>
              </a:rPr>
              <a:t>Desenho</a:t>
            </a:r>
            <a:r>
              <a:rPr lang="en-US" sz="4800" dirty="0">
                <a:latin typeface="Biome Light"/>
                <a:cs typeface="Biome Light"/>
              </a:rPr>
              <a:t> da </a:t>
            </a:r>
            <a:r>
              <a:rPr lang="en-US" sz="4800" dirty="0" err="1">
                <a:latin typeface="Biome Light"/>
                <a:cs typeface="Biome Light"/>
              </a:rPr>
              <a:t>solução</a:t>
            </a:r>
            <a:r>
              <a:rPr lang="en-US" sz="4800" dirty="0">
                <a:latin typeface="Biome Light"/>
                <a:cs typeface="Biome Light"/>
              </a:rPr>
              <a:t>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DAB8F94-CCD2-4EB5-87E4-BBDD9F6A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6" y="1039973"/>
            <a:ext cx="6027727" cy="5674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95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BPMN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3DD2F3-B071-44E9-BEB7-C49FCE425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1" y="2328997"/>
            <a:ext cx="4029075" cy="4029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63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Biome Light"/>
                <a:cs typeface="Biome Light"/>
              </a:rPr>
              <a:t>Proto Persona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48E45D-0ECE-4107-AE76-26995900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84" y="1248949"/>
            <a:ext cx="9753431" cy="54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Product</a:t>
            </a:r>
            <a:r>
              <a:rPr lang="pt-BR" sz="4800" dirty="0">
                <a:latin typeface="Biome Light"/>
                <a:cs typeface="Biome Light"/>
              </a:rPr>
              <a:t> Backlog e </a:t>
            </a:r>
            <a:r>
              <a:rPr lang="pt-BR" sz="4800" dirty="0" err="1">
                <a:latin typeface="Biome Light"/>
                <a:cs typeface="Biome Light"/>
              </a:rPr>
              <a:t>User</a:t>
            </a:r>
            <a:r>
              <a:rPr lang="pt-BR" sz="4800" dirty="0">
                <a:latin typeface="Biome Light"/>
                <a:cs typeface="Biome Light"/>
              </a:rPr>
              <a:t> </a:t>
            </a:r>
            <a:r>
              <a:rPr lang="pt-BR" sz="4800" dirty="0" err="1">
                <a:latin typeface="Biome Light"/>
                <a:cs typeface="Biome Light"/>
              </a:rPr>
              <a:t>Story</a:t>
            </a:r>
            <a:endParaRPr lang="pt-BR" sz="4800" dirty="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3074" name="Picture 2" descr="Scrum Masters are Not Agile Project Managers | Agile Scrum">
            <a:extLst>
              <a:ext uri="{FF2B5EF4-FFF2-40B4-BE49-F238E27FC236}">
                <a16:creationId xmlns:a16="http://schemas.microsoft.com/office/drawing/2014/main" id="{52DA6FCC-4476-41AA-AFEE-84966C7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4" y="2465387"/>
            <a:ext cx="4810505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6" name="Picture 4" descr="Story - Free user icons">
            <a:extLst>
              <a:ext uri="{FF2B5EF4-FFF2-40B4-BE49-F238E27FC236}">
                <a16:creationId xmlns:a16="http://schemas.microsoft.com/office/drawing/2014/main" id="{7E7AA1EA-24A6-46DD-898B-E895A98A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55997"/>
            <a:ext cx="3417991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9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How to get email on tasks and updates of a plan in Microsoft Planner?  (Hindi) - YouTube">
            <a:extLst>
              <a:ext uri="{FF2B5EF4-FFF2-40B4-BE49-F238E27FC236}">
                <a16:creationId xmlns:a16="http://schemas.microsoft.com/office/drawing/2014/main" id="{E1572107-33F8-4950-9CD2-0A07783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5" y="2562077"/>
            <a:ext cx="6536788" cy="3676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0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Diagrama</a:t>
            </a:r>
            <a:r>
              <a:rPr lang="en-US" sz="4800" dirty="0">
                <a:latin typeface="Biome Light"/>
                <a:cs typeface="Biome Light"/>
              </a:rPr>
              <a:t> de Banco de dados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7745DB-D65B-4CFB-BF91-95D3FA9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06" y="953743"/>
            <a:ext cx="7383788" cy="5696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11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-140676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Mock-up</a:t>
            </a:r>
            <a:endParaRPr lang="en-US" sz="4800" dirty="0">
              <a:latin typeface="Biome Light"/>
              <a:cs typeface="Biome Light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 descr="Uma imagem contendo pessoa, no interior, computador, homem&#10;&#10;Descrição gerada automaticamente">
            <a:extLst>
              <a:ext uri="{FF2B5EF4-FFF2-40B4-BE49-F238E27FC236}">
                <a16:creationId xmlns:a16="http://schemas.microsoft.com/office/drawing/2014/main" id="{FEB6AEB2-59F1-4294-94E7-A8F9BA9F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4" y="1134985"/>
            <a:ext cx="4430957" cy="2770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9D6FD-11A6-457D-A372-15AB7E8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2" y="1076489"/>
            <a:ext cx="5880564" cy="2770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Grupo de pessoas em jornal&#10;&#10;Descrição gerada automaticamente com confiança média">
            <a:extLst>
              <a:ext uri="{FF2B5EF4-FFF2-40B4-BE49-F238E27FC236}">
                <a16:creationId xmlns:a16="http://schemas.microsoft.com/office/drawing/2014/main" id="{698D54FE-FA32-4D2F-9EE2-114759B1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4086301"/>
            <a:ext cx="4588312" cy="2587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7E18ED4-85C2-4F9E-B3F1-7D2272AB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996650"/>
            <a:ext cx="4944590" cy="270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422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Site Estático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  <p:pic>
        <p:nvPicPr>
          <p:cNvPr id="5122" name="Picture 2" descr="ícone de conceito de site estático 2306401 Vetor no Vecteezy">
            <a:extLst>
              <a:ext uri="{FF2B5EF4-FFF2-40B4-BE49-F238E27FC236}">
                <a16:creationId xmlns:a16="http://schemas.microsoft.com/office/drawing/2014/main" id="{4C221764-33B2-4D57-B128-D7754CC3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9" b="34658"/>
          <a:stretch/>
        </p:blipFill>
        <p:spPr bwMode="auto">
          <a:xfrm>
            <a:off x="2666999" y="2713038"/>
            <a:ext cx="6858000" cy="320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AWS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  <p:pic>
        <p:nvPicPr>
          <p:cNvPr id="7170" name="Picture 2" descr="Amazon Web Services (@awscloud) / Twitter">
            <a:extLst>
              <a:ext uri="{FF2B5EF4-FFF2-40B4-BE49-F238E27FC236}">
                <a16:creationId xmlns:a16="http://schemas.microsoft.com/office/drawing/2014/main" id="{A775B6F0-B902-480E-976A-03CF9DD3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73" y="2236058"/>
            <a:ext cx="4405373" cy="4405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Aplicação Java 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  <p:pic>
        <p:nvPicPr>
          <p:cNvPr id="6146" name="Picture 2" descr="ícone Java, original, a marca, logo Livre - Icon-Icons.com">
            <a:extLst>
              <a:ext uri="{FF2B5EF4-FFF2-40B4-BE49-F238E27FC236}">
                <a16:creationId xmlns:a16="http://schemas.microsoft.com/office/drawing/2014/main" id="{2A7E1DBD-3EF4-4C24-A83C-9C578FB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4" y="2236059"/>
            <a:ext cx="4244990" cy="424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-13732" y="-16983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  <p:pic>
        <p:nvPicPr>
          <p:cNvPr id="8196" name="Picture 4" descr="GitHub logo and symbol, meaning, history, PNG">
            <a:extLst>
              <a:ext uri="{FF2B5EF4-FFF2-40B4-BE49-F238E27FC236}">
                <a16:creationId xmlns:a16="http://schemas.microsoft.com/office/drawing/2014/main" id="{DDFC4461-D779-4E41-BCD6-A90DA564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01" y="2312014"/>
            <a:ext cx="6976195" cy="3924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22" y="2155343"/>
            <a:ext cx="8149771" cy="4566341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257906" y="2348912"/>
            <a:ext cx="700233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Com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isso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faz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-se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necessártio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monitoramento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seu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hardware/software  para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poderam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ocorrer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ajudam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clients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.</a:t>
            </a:r>
            <a:endParaRPr lang="en-US" sz="16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2050" name="Picture 2" descr="Créditos do Bilhete Único de SP podem ser pagos com PIX em máquinas de  recarga da Prodata no Metrô » Diário do Transporte">
            <a:extLst>
              <a:ext uri="{FF2B5EF4-FFF2-40B4-BE49-F238E27FC236}">
                <a16:creationId xmlns:a16="http://schemas.microsoft.com/office/drawing/2014/main" id="{7442B891-CCA5-4BEB-8CE6-7ACBBE7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0" y="2988197"/>
            <a:ext cx="4444074" cy="254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8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59FDAC-15AD-4C24-BFB2-1121E09B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169031"/>
            <a:ext cx="9941168" cy="5591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5AE9D6-6A01-44D5-9DD5-580FA2B7C94F}"/>
              </a:ext>
            </a:extLst>
          </p:cNvPr>
          <p:cNvSpPr txBox="1"/>
          <p:nvPr/>
        </p:nvSpPr>
        <p:spPr>
          <a:xfrm>
            <a:off x="1770184" y="474193"/>
            <a:ext cx="897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Biome Light" panose="020B0303030204020804" pitchFamily="34" charset="0"/>
                <a:cs typeface="Biome Light" panose="020B0303030204020804" pitchFamily="34" charset="0"/>
              </a:rPr>
              <a:t>Mapa do problema</a:t>
            </a:r>
          </a:p>
        </p:txBody>
      </p:sp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656098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000" dirty="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Solução de problemas - ícones de diversos grátis">
            <a:extLst>
              <a:ext uri="{FF2B5EF4-FFF2-40B4-BE49-F238E27FC236}">
                <a16:creationId xmlns:a16="http://schemas.microsoft.com/office/drawing/2014/main" id="{E2ACEA84-CD9E-42D5-8C4C-496A8AE6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2" y="2360808"/>
            <a:ext cx="3885247" cy="3885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2862</TotalTime>
  <Words>278</Words>
  <Application>Microsoft Office PowerPoint</Application>
  <PresentationFormat>Widescreen</PresentationFormat>
  <Paragraphs>59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Arial,Sans-Serif</vt:lpstr>
      <vt:lpstr>Biome Light</vt:lpstr>
      <vt:lpstr>Calibri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145</cp:revision>
  <dcterms:created xsi:type="dcterms:W3CDTF">2022-03-14T20:43:21Z</dcterms:created>
  <dcterms:modified xsi:type="dcterms:W3CDTF">2022-04-25T18:17:34Z</dcterms:modified>
</cp:coreProperties>
</file>